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23"/>
    <p:sldId id="257" r:id="rId24"/>
    <p:sldId id="258" r:id="rId25"/>
    <p:sldId id="259" r:id="rId26"/>
    <p:sldId id="260" r:id="rId27"/>
    <p:sldId id="261" r:id="rId28"/>
    <p:sldId id="262" r:id="rId29"/>
    <p:sldId id="263" r:id="rId30"/>
    <p:sldId id="264" r:id="rId31"/>
    <p:sldId id="265" r:id="rId32"/>
    <p:sldId id="266" r:id="rId33"/>
    <p:sldId id="267" r:id="rId34"/>
    <p:sldId id="268" r:id="rId35"/>
    <p:sldId id="269" r:id="rId36"/>
    <p:sldId id="270" r:id="rId37"/>
    <p:sldId id="271" r:id="rId38"/>
    <p:sldId id="272" r:id="rId39"/>
    <p:sldId id="273" r:id="rId40"/>
    <p:sldId id="274" r:id="rId41"/>
    <p:sldId id="275" r:id="rId42"/>
    <p:sldId id="276" r:id="rId43"/>
  </p:sldIdLst>
  <p:sldSz cx="18288000" cy="10287000"/>
  <p:notesSz cx="6858000" cy="9144000"/>
  <p:embeddedFontLst>
    <p:embeddedFont>
      <p:font typeface="Special Elite" charset="1" panose="02000506000000020004"/>
      <p:regular r:id="rId6"/>
    </p:embeddedFont>
    <p:embeddedFont>
      <p:font typeface="Arimo" charset="1" panose="020B0604020202020204"/>
      <p:regular r:id="rId7"/>
    </p:embeddedFont>
    <p:embeddedFont>
      <p:font typeface="Arimo Bold" charset="1" panose="020B0704020202020204"/>
      <p:regular r:id="rId8"/>
    </p:embeddedFont>
    <p:embeddedFont>
      <p:font typeface="Arimo Italics" charset="1" panose="020B0604020202090204"/>
      <p:regular r:id="rId9"/>
    </p:embeddedFont>
    <p:embeddedFont>
      <p:font typeface="Arimo Bold Italics" charset="1" panose="020B0704020202090204"/>
      <p:regular r:id="rId10"/>
    </p:embeddedFont>
    <p:embeddedFont>
      <p:font typeface="Roca One" charset="1" panose="00000500000000000000"/>
      <p:regular r:id="rId11"/>
    </p:embeddedFont>
    <p:embeddedFont>
      <p:font typeface="Roca One Bold" charset="1" panose="00000800000000000000"/>
      <p:regular r:id="rId12"/>
    </p:embeddedFont>
    <p:embeddedFont>
      <p:font typeface="Roca One Italics" charset="1" panose="00000500000000000000"/>
      <p:regular r:id="rId13"/>
    </p:embeddedFont>
    <p:embeddedFont>
      <p:font typeface="Roca One Bold Italics" charset="1" panose="00000800000000000000"/>
      <p:regular r:id="rId14"/>
    </p:embeddedFont>
    <p:embeddedFont>
      <p:font typeface="Roca One Thin" charset="1" panose="00000200000000000000"/>
      <p:regular r:id="rId15"/>
    </p:embeddedFont>
    <p:embeddedFont>
      <p:font typeface="Roca One Thin Italics" charset="1" panose="00000200000000000000"/>
      <p:regular r:id="rId16"/>
    </p:embeddedFont>
    <p:embeddedFont>
      <p:font typeface="Roca One Light" charset="1" panose="00000400000000000000"/>
      <p:regular r:id="rId17"/>
    </p:embeddedFont>
    <p:embeddedFont>
      <p:font typeface="Roca One Light Italics" charset="1" panose="00000400000000000000"/>
      <p:regular r:id="rId18"/>
    </p:embeddedFont>
    <p:embeddedFont>
      <p:font typeface="Roca One Ultra-Bold" charset="1" panose="00000A00000000000000"/>
      <p:regular r:id="rId19"/>
    </p:embeddedFont>
    <p:embeddedFont>
      <p:font typeface="Roca One Ultra-Bold Italics" charset="1" panose="00000A00000000000000"/>
      <p:regular r:id="rId20"/>
    </p:embeddedFont>
    <p:embeddedFont>
      <p:font typeface="Roca One Heavy" charset="1" panose="00000A00000000000000"/>
      <p:regular r:id="rId21"/>
    </p:embeddedFont>
    <p:embeddedFont>
      <p:font typeface="Roca One Heavy Italics" charset="1" panose="00000A00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slides/slide1.xml" Type="http://schemas.openxmlformats.org/officeDocument/2006/relationships/slide"/><Relationship Id="rId24" Target="slides/slide2.xml" Type="http://schemas.openxmlformats.org/officeDocument/2006/relationships/slide"/><Relationship Id="rId25" Target="slides/slide3.xml" Type="http://schemas.openxmlformats.org/officeDocument/2006/relationships/slide"/><Relationship Id="rId26" Target="slides/slide4.xml" Type="http://schemas.openxmlformats.org/officeDocument/2006/relationships/slide"/><Relationship Id="rId27" Target="slides/slide5.xml" Type="http://schemas.openxmlformats.org/officeDocument/2006/relationships/slide"/><Relationship Id="rId28" Target="slides/slide6.xml" Type="http://schemas.openxmlformats.org/officeDocument/2006/relationships/slide"/><Relationship Id="rId29" Target="slides/slide7.xml" Type="http://schemas.openxmlformats.org/officeDocument/2006/relationships/slide"/><Relationship Id="rId3" Target="viewProps.xml" Type="http://schemas.openxmlformats.org/officeDocument/2006/relationships/viewProps"/><Relationship Id="rId30" Target="slides/slide8.xml" Type="http://schemas.openxmlformats.org/officeDocument/2006/relationships/slide"/><Relationship Id="rId31" Target="slides/slide9.xml" Type="http://schemas.openxmlformats.org/officeDocument/2006/relationships/slide"/><Relationship Id="rId32" Target="slides/slide10.xml" Type="http://schemas.openxmlformats.org/officeDocument/2006/relationships/slide"/><Relationship Id="rId33" Target="slides/slide11.xml" Type="http://schemas.openxmlformats.org/officeDocument/2006/relationships/slide"/><Relationship Id="rId34" Target="slides/slide12.xml" Type="http://schemas.openxmlformats.org/officeDocument/2006/relationships/slide"/><Relationship Id="rId35" Target="slides/slide13.xml" Type="http://schemas.openxmlformats.org/officeDocument/2006/relationships/slide"/><Relationship Id="rId36" Target="slides/slide14.xml" Type="http://schemas.openxmlformats.org/officeDocument/2006/relationships/slide"/><Relationship Id="rId37" Target="slides/slide15.xml" Type="http://schemas.openxmlformats.org/officeDocument/2006/relationships/slide"/><Relationship Id="rId38" Target="slides/slide16.xml" Type="http://schemas.openxmlformats.org/officeDocument/2006/relationships/slide"/><Relationship Id="rId39" Target="slides/slide17.xml" Type="http://schemas.openxmlformats.org/officeDocument/2006/relationships/slide"/><Relationship Id="rId4" Target="theme/theme1.xml" Type="http://schemas.openxmlformats.org/officeDocument/2006/relationships/theme"/><Relationship Id="rId40" Target="slides/slide18.xml" Type="http://schemas.openxmlformats.org/officeDocument/2006/relationships/slide"/><Relationship Id="rId41" Target="slides/slide19.xml" Type="http://schemas.openxmlformats.org/officeDocument/2006/relationships/slide"/><Relationship Id="rId42" Target="slides/slide20.xml" Type="http://schemas.openxmlformats.org/officeDocument/2006/relationships/slide"/><Relationship Id="rId43" Target="slides/slide21.xml" Type="http://schemas.openxmlformats.org/officeDocument/2006/relationships/slid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Relationship Id="rId4" Target="../media/image6.pn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9.png" Type="http://schemas.openxmlformats.org/officeDocument/2006/relationships/image"/><Relationship Id="rId4" Target="../media/image10.pn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11.png" Type="http://schemas.openxmlformats.org/officeDocument/2006/relationships/image"/><Relationship Id="rId4" Target="../media/image12.pn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13.png" Type="http://schemas.openxmlformats.org/officeDocument/2006/relationships/image"/><Relationship Id="rId4" Target="../media/image14.pn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17.png" Type="http://schemas.openxmlformats.org/officeDocument/2006/relationships/image"/><Relationship Id="rId4" Target="../media/image18.pn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19.png" Type="http://schemas.openxmlformats.org/officeDocument/2006/relationships/image"/><Relationship Id="rId4" Target="../media/image20.pn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21.png" Type="http://schemas.openxmlformats.org/officeDocument/2006/relationships/image"/><Relationship Id="rId4" Target="../media/image22.pn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23.png" Type="http://schemas.openxmlformats.org/officeDocument/2006/relationships/image"/><Relationship Id="rId4" Target="../media/image24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25.png" Type="http://schemas.openxmlformats.org/officeDocument/2006/relationships/image"/><Relationship Id="rId4" Target="../media/image26.pn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27.png" Type="http://schemas.openxmlformats.org/officeDocument/2006/relationships/image"/><Relationship Id="rId4" Target="../media/image28.pn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29.png" Type="http://schemas.openxmlformats.org/officeDocument/2006/relationships/image"/><Relationship Id="rId4" Target="../media/image30.pn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31.png" Type="http://schemas.openxmlformats.org/officeDocument/2006/relationships/image"/><Relationship Id="rId4" Target="../media/image32.pn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33.png" Type="http://schemas.openxmlformats.org/officeDocument/2006/relationships/image"/><Relationship Id="rId4" Target="../media/image34.png" Type="http://schemas.openxmlformats.org/officeDocument/2006/relationships/image"/></Relationships>
</file>

<file path=ppt/slides/_rels/slide1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35.png" Type="http://schemas.openxmlformats.org/officeDocument/2006/relationships/image"/><Relationship Id="rId4" Target="../media/image36.png" Type="http://schemas.openxmlformats.org/officeDocument/2006/relationships/image"/></Relationships>
</file>

<file path=ppt/slides/_rels/slide1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37.png" Type="http://schemas.openxmlformats.org/officeDocument/2006/relationships/image"/><Relationship Id="rId4" Target="../media/image38.png" Type="http://schemas.openxmlformats.org/officeDocument/2006/relationships/image"/></Relationships>
</file>

<file path=ppt/slides/_rels/slide1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39.png" Type="http://schemas.openxmlformats.org/officeDocument/2006/relationships/image"/><Relationship Id="rId4" Target="../media/image40.png" Type="http://schemas.openxmlformats.org/officeDocument/2006/relationships/image"/></Relationships>
</file>

<file path=ppt/slides/_rels/slide2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41.png" Type="http://schemas.openxmlformats.org/officeDocument/2006/relationships/image"/><Relationship Id="rId4" Target="../media/image42.png" Type="http://schemas.openxmlformats.org/officeDocument/2006/relationships/image"/></Relationships>
</file>

<file path=ppt/slides/_rels/slide2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399146" y="-2488627"/>
            <a:ext cx="8894336" cy="10868879"/>
          </a:xfrm>
          <a:custGeom>
            <a:avLst/>
            <a:gdLst/>
            <a:ahLst/>
            <a:cxnLst/>
            <a:rect r="r" b="b" t="t" l="l"/>
            <a:pathLst>
              <a:path h="10868879" w="8894336">
                <a:moveTo>
                  <a:pt x="0" y="0"/>
                </a:moveTo>
                <a:lnTo>
                  <a:pt x="8894337" y="0"/>
                </a:lnTo>
                <a:lnTo>
                  <a:pt x="8894337" y="10868879"/>
                </a:lnTo>
                <a:lnTo>
                  <a:pt x="0" y="108688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224370" y="0"/>
            <a:ext cx="7243889" cy="7530187"/>
            <a:chOff x="0" y="0"/>
            <a:chExt cx="6108573" cy="6350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108573" cy="6350000"/>
            </a:xfrm>
            <a:custGeom>
              <a:avLst/>
              <a:gdLst/>
              <a:ahLst/>
              <a:cxnLst/>
              <a:rect r="r" b="b" t="t" l="l"/>
              <a:pathLst>
                <a:path h="6350000" w="6108573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4"/>
              <a:stretch>
                <a:fillRect l="0" t="-15164" r="0" b="-13099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542961" y="2211220"/>
            <a:ext cx="8595557" cy="35947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</a:pPr>
            <a:r>
              <a:rPr lang="en-US" sz="5099" spc="392">
                <a:solidFill>
                  <a:srgbClr val="435496"/>
                </a:solidFill>
                <a:latin typeface="Roca One"/>
              </a:rPr>
              <a:t>CHOISIR ENTRE DEUX OPTIONS</a:t>
            </a:r>
          </a:p>
          <a:p>
            <a:pPr algn="ctr">
              <a:lnSpc>
                <a:spcPts val="7139"/>
              </a:lnSpc>
            </a:pPr>
            <a:r>
              <a:rPr lang="en-US" sz="5099" spc="392">
                <a:solidFill>
                  <a:srgbClr val="435496"/>
                </a:solidFill>
                <a:latin typeface="Roca One"/>
              </a:rPr>
              <a:t>LE PLUS RAPIDEMENT POSSIBLE...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63938" y="933450"/>
            <a:ext cx="7964567" cy="8540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4999">
                <a:solidFill>
                  <a:srgbClr val="000000"/>
                </a:solidFill>
                <a:latin typeface="Special Elite"/>
              </a:rPr>
              <a:t>Faisons connaissance....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138052" y="8837452"/>
            <a:ext cx="14849284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759"/>
              </a:lnSpc>
            </a:pPr>
            <a:r>
              <a:rPr lang="en-US" sz="3399">
                <a:solidFill>
                  <a:srgbClr val="192465"/>
                </a:solidFill>
                <a:latin typeface="Roca One"/>
              </a:rPr>
              <a:t>CONSIGNE: Vous verrez ensuite deux images et vous devrez dire à haute voix quelle option/image vous préférez.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99514" y="6206006"/>
            <a:ext cx="9288542" cy="10217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59"/>
              </a:lnSpc>
              <a:spcBef>
                <a:spcPct val="0"/>
              </a:spcBef>
            </a:pPr>
            <a:r>
              <a:rPr lang="en-US" sz="5899" spc="454">
                <a:solidFill>
                  <a:srgbClr val="000000"/>
                </a:solidFill>
                <a:latin typeface="Special Elite"/>
              </a:rPr>
              <a:t>QUE PRÉFÉREZ-VOUS ?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20869" y="2353769"/>
            <a:ext cx="8343121" cy="5579462"/>
          </a:xfrm>
          <a:custGeom>
            <a:avLst/>
            <a:gdLst/>
            <a:ahLst/>
            <a:cxnLst/>
            <a:rect r="r" b="b" t="t" l="l"/>
            <a:pathLst>
              <a:path h="5579462" w="8343121">
                <a:moveTo>
                  <a:pt x="0" y="0"/>
                </a:moveTo>
                <a:lnTo>
                  <a:pt x="8343121" y="0"/>
                </a:lnTo>
                <a:lnTo>
                  <a:pt x="8343121" y="5579462"/>
                </a:lnTo>
                <a:lnTo>
                  <a:pt x="0" y="55794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388603" y="2353769"/>
            <a:ext cx="8485655" cy="5579462"/>
          </a:xfrm>
          <a:custGeom>
            <a:avLst/>
            <a:gdLst/>
            <a:ahLst/>
            <a:cxnLst/>
            <a:rect r="r" b="b" t="t" l="l"/>
            <a:pathLst>
              <a:path h="5579462" w="8485655">
                <a:moveTo>
                  <a:pt x="0" y="0"/>
                </a:moveTo>
                <a:lnTo>
                  <a:pt x="8485655" y="0"/>
                </a:lnTo>
                <a:lnTo>
                  <a:pt x="8485655" y="5579462"/>
                </a:lnTo>
                <a:lnTo>
                  <a:pt x="0" y="55794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27" t="-480" r="0" b="-48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570607" y="1737809"/>
            <a:ext cx="5757027" cy="6386683"/>
          </a:xfrm>
          <a:custGeom>
            <a:avLst/>
            <a:gdLst/>
            <a:ahLst/>
            <a:cxnLst/>
            <a:rect r="r" b="b" t="t" l="l"/>
            <a:pathLst>
              <a:path h="6386683" w="5757027">
                <a:moveTo>
                  <a:pt x="0" y="0"/>
                </a:moveTo>
                <a:lnTo>
                  <a:pt x="5757028" y="0"/>
                </a:lnTo>
                <a:lnTo>
                  <a:pt x="5757028" y="6386683"/>
                </a:lnTo>
                <a:lnTo>
                  <a:pt x="0" y="638668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4653" t="0" r="-60063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327635" y="1892455"/>
            <a:ext cx="9717347" cy="6077391"/>
          </a:xfrm>
          <a:custGeom>
            <a:avLst/>
            <a:gdLst/>
            <a:ahLst/>
            <a:cxnLst/>
            <a:rect r="r" b="b" t="t" l="l"/>
            <a:pathLst>
              <a:path h="6077391" w="9717347">
                <a:moveTo>
                  <a:pt x="0" y="0"/>
                </a:moveTo>
                <a:lnTo>
                  <a:pt x="9717347" y="0"/>
                </a:lnTo>
                <a:lnTo>
                  <a:pt x="9717347" y="6077391"/>
                </a:lnTo>
                <a:lnTo>
                  <a:pt x="0" y="607739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1028700"/>
            <a:ext cx="7467772" cy="4191096"/>
          </a:xfrm>
          <a:custGeom>
            <a:avLst/>
            <a:gdLst/>
            <a:ahLst/>
            <a:cxnLst/>
            <a:rect r="r" b="b" t="t" l="l"/>
            <a:pathLst>
              <a:path h="4191096" w="7467772">
                <a:moveTo>
                  <a:pt x="0" y="0"/>
                </a:moveTo>
                <a:lnTo>
                  <a:pt x="7467772" y="0"/>
                </a:lnTo>
                <a:lnTo>
                  <a:pt x="7467772" y="4191096"/>
                </a:lnTo>
                <a:lnTo>
                  <a:pt x="0" y="41910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439745" y="5475991"/>
            <a:ext cx="7630800" cy="4292325"/>
          </a:xfrm>
          <a:custGeom>
            <a:avLst/>
            <a:gdLst/>
            <a:ahLst/>
            <a:cxnLst/>
            <a:rect r="r" b="b" t="t" l="l"/>
            <a:pathLst>
              <a:path h="4292325" w="7630800">
                <a:moveTo>
                  <a:pt x="0" y="0"/>
                </a:moveTo>
                <a:lnTo>
                  <a:pt x="7630800" y="0"/>
                </a:lnTo>
                <a:lnTo>
                  <a:pt x="7630800" y="4292325"/>
                </a:lnTo>
                <a:lnTo>
                  <a:pt x="0" y="42923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9439745" y="9692116"/>
            <a:ext cx="7630800" cy="589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Special Elite"/>
              </a:rPr>
              <a:t>Omelette aux pommes de terre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5399791"/>
            <a:ext cx="7630800" cy="589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Special Elite"/>
              </a:rPr>
              <a:t>Omelette a l’oignon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2010192"/>
            <a:ext cx="7506616" cy="5242586"/>
          </a:xfrm>
          <a:custGeom>
            <a:avLst/>
            <a:gdLst/>
            <a:ahLst/>
            <a:cxnLst/>
            <a:rect r="r" b="b" t="t" l="l"/>
            <a:pathLst>
              <a:path h="5242586" w="7506616">
                <a:moveTo>
                  <a:pt x="0" y="0"/>
                </a:moveTo>
                <a:lnTo>
                  <a:pt x="7506616" y="0"/>
                </a:lnTo>
                <a:lnTo>
                  <a:pt x="7506616" y="5242586"/>
                </a:lnTo>
                <a:lnTo>
                  <a:pt x="0" y="524258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503" t="0" r="-255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386654" y="2010192"/>
            <a:ext cx="7872646" cy="5242586"/>
          </a:xfrm>
          <a:custGeom>
            <a:avLst/>
            <a:gdLst/>
            <a:ahLst/>
            <a:cxnLst/>
            <a:rect r="r" b="b" t="t" l="l"/>
            <a:pathLst>
              <a:path h="5242586" w="7872646">
                <a:moveTo>
                  <a:pt x="0" y="0"/>
                </a:moveTo>
                <a:lnTo>
                  <a:pt x="7872646" y="0"/>
                </a:lnTo>
                <a:lnTo>
                  <a:pt x="7872646" y="5242586"/>
                </a:lnTo>
                <a:lnTo>
                  <a:pt x="0" y="52425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299562" y="1386612"/>
            <a:ext cx="6840817" cy="6840817"/>
          </a:xfrm>
          <a:custGeom>
            <a:avLst/>
            <a:gdLst/>
            <a:ahLst/>
            <a:cxnLst/>
            <a:rect r="r" b="b" t="t" l="l"/>
            <a:pathLst>
              <a:path h="6840817" w="6840817">
                <a:moveTo>
                  <a:pt x="0" y="0"/>
                </a:moveTo>
                <a:lnTo>
                  <a:pt x="6840817" y="0"/>
                </a:lnTo>
                <a:lnTo>
                  <a:pt x="6840817" y="6840816"/>
                </a:lnTo>
                <a:lnTo>
                  <a:pt x="0" y="68408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50864" y="1697933"/>
            <a:ext cx="6218173" cy="6218173"/>
          </a:xfrm>
          <a:custGeom>
            <a:avLst/>
            <a:gdLst/>
            <a:ahLst/>
            <a:cxnLst/>
            <a:rect r="r" b="b" t="t" l="l"/>
            <a:pathLst>
              <a:path h="6218173" w="6218173">
                <a:moveTo>
                  <a:pt x="0" y="0"/>
                </a:moveTo>
                <a:lnTo>
                  <a:pt x="6218174" y="0"/>
                </a:lnTo>
                <a:lnTo>
                  <a:pt x="6218174" y="6218174"/>
                </a:lnTo>
                <a:lnTo>
                  <a:pt x="0" y="62181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44137" y="2651972"/>
            <a:ext cx="7474585" cy="4983057"/>
          </a:xfrm>
          <a:custGeom>
            <a:avLst/>
            <a:gdLst/>
            <a:ahLst/>
            <a:cxnLst/>
            <a:rect r="r" b="b" t="t" l="l"/>
            <a:pathLst>
              <a:path h="4983057" w="7474585">
                <a:moveTo>
                  <a:pt x="0" y="0"/>
                </a:moveTo>
                <a:lnTo>
                  <a:pt x="7474585" y="0"/>
                </a:lnTo>
                <a:lnTo>
                  <a:pt x="7474585" y="4983056"/>
                </a:lnTo>
                <a:lnTo>
                  <a:pt x="0" y="49830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44000" y="2651972"/>
            <a:ext cx="8686460" cy="4983057"/>
          </a:xfrm>
          <a:custGeom>
            <a:avLst/>
            <a:gdLst/>
            <a:ahLst/>
            <a:cxnLst/>
            <a:rect r="r" b="b" t="t" l="l"/>
            <a:pathLst>
              <a:path h="4983057" w="8686460">
                <a:moveTo>
                  <a:pt x="0" y="0"/>
                </a:moveTo>
                <a:lnTo>
                  <a:pt x="8686460" y="0"/>
                </a:lnTo>
                <a:lnTo>
                  <a:pt x="8686460" y="4983056"/>
                </a:lnTo>
                <a:lnTo>
                  <a:pt x="0" y="49830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295" r="0" b="-2295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12712" y="2813216"/>
            <a:ext cx="8285453" cy="4660567"/>
          </a:xfrm>
          <a:custGeom>
            <a:avLst/>
            <a:gdLst/>
            <a:ahLst/>
            <a:cxnLst/>
            <a:rect r="r" b="b" t="t" l="l"/>
            <a:pathLst>
              <a:path h="4660567" w="8285453">
                <a:moveTo>
                  <a:pt x="0" y="0"/>
                </a:moveTo>
                <a:lnTo>
                  <a:pt x="8285452" y="0"/>
                </a:lnTo>
                <a:lnTo>
                  <a:pt x="8285452" y="4660568"/>
                </a:lnTo>
                <a:lnTo>
                  <a:pt x="0" y="4660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377620" y="2813216"/>
            <a:ext cx="8429730" cy="4660567"/>
          </a:xfrm>
          <a:custGeom>
            <a:avLst/>
            <a:gdLst/>
            <a:ahLst/>
            <a:cxnLst/>
            <a:rect r="r" b="b" t="t" l="l"/>
            <a:pathLst>
              <a:path h="4660567" w="8429730">
                <a:moveTo>
                  <a:pt x="0" y="0"/>
                </a:moveTo>
                <a:lnTo>
                  <a:pt x="8429730" y="0"/>
                </a:lnTo>
                <a:lnTo>
                  <a:pt x="8429730" y="4660568"/>
                </a:lnTo>
                <a:lnTo>
                  <a:pt x="0" y="46605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-1741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1193861"/>
            <a:ext cx="8115300" cy="4704123"/>
          </a:xfrm>
          <a:custGeom>
            <a:avLst/>
            <a:gdLst/>
            <a:ahLst/>
            <a:cxnLst/>
            <a:rect r="r" b="b" t="t" l="l"/>
            <a:pathLst>
              <a:path h="4704123" w="8115300">
                <a:moveTo>
                  <a:pt x="0" y="0"/>
                </a:moveTo>
                <a:lnTo>
                  <a:pt x="8115300" y="0"/>
                </a:lnTo>
                <a:lnTo>
                  <a:pt x="8115300" y="4704123"/>
                </a:lnTo>
                <a:lnTo>
                  <a:pt x="0" y="4704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710593" y="2621839"/>
            <a:ext cx="6841712" cy="6636461"/>
          </a:xfrm>
          <a:custGeom>
            <a:avLst/>
            <a:gdLst/>
            <a:ahLst/>
            <a:cxnLst/>
            <a:rect r="r" b="b" t="t" l="l"/>
            <a:pathLst>
              <a:path h="6636461" w="6841712">
                <a:moveTo>
                  <a:pt x="0" y="0"/>
                </a:moveTo>
                <a:lnTo>
                  <a:pt x="6841712" y="0"/>
                </a:lnTo>
                <a:lnTo>
                  <a:pt x="6841712" y="6636461"/>
                </a:lnTo>
                <a:lnTo>
                  <a:pt x="0" y="66364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57764" y="755464"/>
            <a:ext cx="7451874" cy="5669634"/>
          </a:xfrm>
          <a:custGeom>
            <a:avLst/>
            <a:gdLst/>
            <a:ahLst/>
            <a:cxnLst/>
            <a:rect r="r" b="b" t="t" l="l"/>
            <a:pathLst>
              <a:path h="5669634" w="7451874">
                <a:moveTo>
                  <a:pt x="0" y="0"/>
                </a:moveTo>
                <a:lnTo>
                  <a:pt x="7451874" y="0"/>
                </a:lnTo>
                <a:lnTo>
                  <a:pt x="7451874" y="5669634"/>
                </a:lnTo>
                <a:lnTo>
                  <a:pt x="0" y="56696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302059" y="5143500"/>
            <a:ext cx="7852716" cy="4423697"/>
          </a:xfrm>
          <a:custGeom>
            <a:avLst/>
            <a:gdLst/>
            <a:ahLst/>
            <a:cxnLst/>
            <a:rect r="r" b="b" t="t" l="l"/>
            <a:pathLst>
              <a:path h="4423697" w="7852716">
                <a:moveTo>
                  <a:pt x="0" y="0"/>
                </a:moveTo>
                <a:lnTo>
                  <a:pt x="7852716" y="0"/>
                </a:lnTo>
                <a:lnTo>
                  <a:pt x="7852716" y="4423697"/>
                </a:lnTo>
                <a:lnTo>
                  <a:pt x="0" y="442369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1570078"/>
            <a:ext cx="5962280" cy="5962280"/>
          </a:xfrm>
          <a:custGeom>
            <a:avLst/>
            <a:gdLst/>
            <a:ahLst/>
            <a:cxnLst/>
            <a:rect r="r" b="b" t="t" l="l"/>
            <a:pathLst>
              <a:path h="5962280" w="5962280">
                <a:moveTo>
                  <a:pt x="0" y="0"/>
                </a:moveTo>
                <a:lnTo>
                  <a:pt x="5962280" y="0"/>
                </a:lnTo>
                <a:lnTo>
                  <a:pt x="5962280" y="5962279"/>
                </a:lnTo>
                <a:lnTo>
                  <a:pt x="0" y="59622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39811" y="1570078"/>
            <a:ext cx="8461991" cy="5962280"/>
          </a:xfrm>
          <a:custGeom>
            <a:avLst/>
            <a:gdLst/>
            <a:ahLst/>
            <a:cxnLst/>
            <a:rect r="r" b="b" t="t" l="l"/>
            <a:pathLst>
              <a:path h="5962280" w="8461991">
                <a:moveTo>
                  <a:pt x="0" y="0"/>
                </a:moveTo>
                <a:lnTo>
                  <a:pt x="8461991" y="0"/>
                </a:lnTo>
                <a:lnTo>
                  <a:pt x="8461991" y="5962279"/>
                </a:lnTo>
                <a:lnTo>
                  <a:pt x="0" y="59622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1341" t="0" r="-11341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3197985"/>
            <a:ext cx="7873028" cy="3562545"/>
          </a:xfrm>
          <a:custGeom>
            <a:avLst/>
            <a:gdLst/>
            <a:ahLst/>
            <a:cxnLst/>
            <a:rect r="r" b="b" t="t" l="l"/>
            <a:pathLst>
              <a:path h="3562545" w="7873028">
                <a:moveTo>
                  <a:pt x="0" y="0"/>
                </a:moveTo>
                <a:lnTo>
                  <a:pt x="7873028" y="0"/>
                </a:lnTo>
                <a:lnTo>
                  <a:pt x="7873028" y="3562545"/>
                </a:lnTo>
                <a:lnTo>
                  <a:pt x="0" y="35625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306057" y="1666878"/>
            <a:ext cx="6953243" cy="6953243"/>
          </a:xfrm>
          <a:custGeom>
            <a:avLst/>
            <a:gdLst/>
            <a:ahLst/>
            <a:cxnLst/>
            <a:rect r="r" b="b" t="t" l="l"/>
            <a:pathLst>
              <a:path h="6953243" w="6953243">
                <a:moveTo>
                  <a:pt x="0" y="0"/>
                </a:moveTo>
                <a:lnTo>
                  <a:pt x="6953243" y="0"/>
                </a:lnTo>
                <a:lnTo>
                  <a:pt x="6953243" y="6953244"/>
                </a:lnTo>
                <a:lnTo>
                  <a:pt x="0" y="69532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33218" y="2626853"/>
            <a:ext cx="7864637" cy="4404197"/>
          </a:xfrm>
          <a:custGeom>
            <a:avLst/>
            <a:gdLst/>
            <a:ahLst/>
            <a:cxnLst/>
            <a:rect r="r" b="b" t="t" l="l"/>
            <a:pathLst>
              <a:path h="4404197" w="7864637">
                <a:moveTo>
                  <a:pt x="0" y="0"/>
                </a:moveTo>
                <a:lnTo>
                  <a:pt x="7864637" y="0"/>
                </a:lnTo>
                <a:lnTo>
                  <a:pt x="7864637" y="4404197"/>
                </a:lnTo>
                <a:lnTo>
                  <a:pt x="0" y="440419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884462" y="2626853"/>
            <a:ext cx="8712642" cy="4404197"/>
          </a:xfrm>
          <a:custGeom>
            <a:avLst/>
            <a:gdLst/>
            <a:ahLst/>
            <a:cxnLst/>
            <a:rect r="r" b="b" t="t" l="l"/>
            <a:pathLst>
              <a:path h="4404197" w="8712642">
                <a:moveTo>
                  <a:pt x="0" y="0"/>
                </a:moveTo>
                <a:lnTo>
                  <a:pt x="8712642" y="0"/>
                </a:lnTo>
                <a:lnTo>
                  <a:pt x="8712642" y="4404197"/>
                </a:lnTo>
                <a:lnTo>
                  <a:pt x="0" y="440419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5177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50864" y="2470911"/>
            <a:ext cx="6566003" cy="4685471"/>
          </a:xfrm>
          <a:custGeom>
            <a:avLst/>
            <a:gdLst/>
            <a:ahLst/>
            <a:cxnLst/>
            <a:rect r="r" b="b" t="t" l="l"/>
            <a:pathLst>
              <a:path h="4685471" w="6566003">
                <a:moveTo>
                  <a:pt x="0" y="0"/>
                </a:moveTo>
                <a:lnTo>
                  <a:pt x="6566003" y="0"/>
                </a:lnTo>
                <a:lnTo>
                  <a:pt x="6566003" y="4685471"/>
                </a:lnTo>
                <a:lnTo>
                  <a:pt x="0" y="468547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2078" t="0" r="-14733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44000" y="2470911"/>
            <a:ext cx="7386480" cy="4685471"/>
          </a:xfrm>
          <a:custGeom>
            <a:avLst/>
            <a:gdLst/>
            <a:ahLst/>
            <a:cxnLst/>
            <a:rect r="r" b="b" t="t" l="l"/>
            <a:pathLst>
              <a:path h="4685471" w="7386480">
                <a:moveTo>
                  <a:pt x="0" y="0"/>
                </a:moveTo>
                <a:lnTo>
                  <a:pt x="7386480" y="0"/>
                </a:lnTo>
                <a:lnTo>
                  <a:pt x="7386480" y="4685471"/>
                </a:lnTo>
                <a:lnTo>
                  <a:pt x="0" y="46854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6384" t="0" r="-6384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2693069"/>
            <a:ext cx="7364683" cy="4900862"/>
          </a:xfrm>
          <a:custGeom>
            <a:avLst/>
            <a:gdLst/>
            <a:ahLst/>
            <a:cxnLst/>
            <a:rect r="r" b="b" t="t" l="l"/>
            <a:pathLst>
              <a:path h="4900862" w="7364683">
                <a:moveTo>
                  <a:pt x="0" y="0"/>
                </a:moveTo>
                <a:lnTo>
                  <a:pt x="7364683" y="0"/>
                </a:lnTo>
                <a:lnTo>
                  <a:pt x="7364683" y="4900862"/>
                </a:lnTo>
                <a:lnTo>
                  <a:pt x="0" y="49008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739792" y="2693069"/>
            <a:ext cx="6953243" cy="4900862"/>
          </a:xfrm>
          <a:custGeom>
            <a:avLst/>
            <a:gdLst/>
            <a:ahLst/>
            <a:cxnLst/>
            <a:rect r="r" b="b" t="t" l="l"/>
            <a:pathLst>
              <a:path h="4900862" w="6953243">
                <a:moveTo>
                  <a:pt x="0" y="0"/>
                </a:moveTo>
                <a:lnTo>
                  <a:pt x="6953243" y="0"/>
                </a:lnTo>
                <a:lnTo>
                  <a:pt x="6953243" y="4900862"/>
                </a:lnTo>
                <a:lnTo>
                  <a:pt x="0" y="49008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3827" r="0" b="-1805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50864" y="2510811"/>
            <a:ext cx="6588554" cy="4935056"/>
          </a:xfrm>
          <a:custGeom>
            <a:avLst/>
            <a:gdLst/>
            <a:ahLst/>
            <a:cxnLst/>
            <a:rect r="r" b="b" t="t" l="l"/>
            <a:pathLst>
              <a:path h="4935056" w="6588554">
                <a:moveTo>
                  <a:pt x="0" y="0"/>
                </a:moveTo>
                <a:lnTo>
                  <a:pt x="6588555" y="0"/>
                </a:lnTo>
                <a:lnTo>
                  <a:pt x="6588555" y="4935057"/>
                </a:lnTo>
                <a:lnTo>
                  <a:pt x="0" y="4935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354730" y="2510811"/>
            <a:ext cx="7364683" cy="4900862"/>
          </a:xfrm>
          <a:custGeom>
            <a:avLst/>
            <a:gdLst/>
            <a:ahLst/>
            <a:cxnLst/>
            <a:rect r="r" b="b" t="t" l="l"/>
            <a:pathLst>
              <a:path h="4900862" w="7364683">
                <a:moveTo>
                  <a:pt x="0" y="0"/>
                </a:moveTo>
                <a:lnTo>
                  <a:pt x="7364683" y="0"/>
                </a:lnTo>
                <a:lnTo>
                  <a:pt x="7364683" y="4900862"/>
                </a:lnTo>
                <a:lnTo>
                  <a:pt x="0" y="49008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191353" y="1948855"/>
            <a:ext cx="6024773" cy="6024773"/>
          </a:xfrm>
          <a:custGeom>
            <a:avLst/>
            <a:gdLst/>
            <a:ahLst/>
            <a:cxnLst/>
            <a:rect r="r" b="b" t="t" l="l"/>
            <a:pathLst>
              <a:path h="6024773" w="6024773">
                <a:moveTo>
                  <a:pt x="0" y="0"/>
                </a:moveTo>
                <a:lnTo>
                  <a:pt x="6024773" y="0"/>
                </a:lnTo>
                <a:lnTo>
                  <a:pt x="6024773" y="6024774"/>
                </a:lnTo>
                <a:lnTo>
                  <a:pt x="0" y="602477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764215" y="1948855"/>
            <a:ext cx="6356958" cy="6024773"/>
          </a:xfrm>
          <a:custGeom>
            <a:avLst/>
            <a:gdLst/>
            <a:ahLst/>
            <a:cxnLst/>
            <a:rect r="r" b="b" t="t" l="l"/>
            <a:pathLst>
              <a:path h="6024773" w="6356958">
                <a:moveTo>
                  <a:pt x="0" y="0"/>
                </a:moveTo>
                <a:lnTo>
                  <a:pt x="6356958" y="0"/>
                </a:lnTo>
                <a:lnTo>
                  <a:pt x="6356958" y="6024774"/>
                </a:lnTo>
                <a:lnTo>
                  <a:pt x="0" y="60247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756" r="0" b="-2756"/>
            </a:stretch>
          </a:blipFill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68058" y="2380756"/>
            <a:ext cx="7981393" cy="4673283"/>
          </a:xfrm>
          <a:custGeom>
            <a:avLst/>
            <a:gdLst/>
            <a:ahLst/>
            <a:cxnLst/>
            <a:rect r="r" b="b" t="t" l="l"/>
            <a:pathLst>
              <a:path h="4673283" w="7981393">
                <a:moveTo>
                  <a:pt x="0" y="0"/>
                </a:moveTo>
                <a:lnTo>
                  <a:pt x="7981392" y="0"/>
                </a:lnTo>
                <a:lnTo>
                  <a:pt x="7981392" y="4673284"/>
                </a:lnTo>
                <a:lnTo>
                  <a:pt x="0" y="46732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104" t="0" r="-2104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44000" y="2380756"/>
            <a:ext cx="8498327" cy="4673283"/>
          </a:xfrm>
          <a:custGeom>
            <a:avLst/>
            <a:gdLst/>
            <a:ahLst/>
            <a:cxnLst/>
            <a:rect r="r" b="b" t="t" l="l"/>
            <a:pathLst>
              <a:path h="4673283" w="8498327">
                <a:moveTo>
                  <a:pt x="0" y="0"/>
                </a:moveTo>
                <a:lnTo>
                  <a:pt x="8498327" y="0"/>
                </a:lnTo>
                <a:lnTo>
                  <a:pt x="8498327" y="4673284"/>
                </a:lnTo>
                <a:lnTo>
                  <a:pt x="0" y="46732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230" r="0" b="0"/>
            </a:stretch>
          </a:blipFill>
        </p:spPr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50864" y="1803805"/>
            <a:ext cx="6144488" cy="6144488"/>
          </a:xfrm>
          <a:custGeom>
            <a:avLst/>
            <a:gdLst/>
            <a:ahLst/>
            <a:cxnLst/>
            <a:rect r="r" b="b" t="t" l="l"/>
            <a:pathLst>
              <a:path h="6144488" w="6144488">
                <a:moveTo>
                  <a:pt x="0" y="0"/>
                </a:moveTo>
                <a:lnTo>
                  <a:pt x="6144488" y="0"/>
                </a:lnTo>
                <a:lnTo>
                  <a:pt x="6144488" y="6144488"/>
                </a:lnTo>
                <a:lnTo>
                  <a:pt x="0" y="61444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445751" y="1803805"/>
            <a:ext cx="6002922" cy="6144488"/>
          </a:xfrm>
          <a:custGeom>
            <a:avLst/>
            <a:gdLst/>
            <a:ahLst/>
            <a:cxnLst/>
            <a:rect r="r" b="b" t="t" l="l"/>
            <a:pathLst>
              <a:path h="6144488" w="6002922">
                <a:moveTo>
                  <a:pt x="0" y="0"/>
                </a:moveTo>
                <a:lnTo>
                  <a:pt x="6002922" y="0"/>
                </a:lnTo>
                <a:lnTo>
                  <a:pt x="6002922" y="6144488"/>
                </a:lnTo>
                <a:lnTo>
                  <a:pt x="0" y="61444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2970" t="0" r="-13756" b="-23807"/>
            </a:stretch>
          </a:blipFill>
        </p:spPr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337" y="8774096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1" y="0"/>
                </a:lnTo>
                <a:lnTo>
                  <a:pt x="1586201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545222" y="2036689"/>
            <a:ext cx="5647357" cy="5647357"/>
          </a:xfrm>
          <a:custGeom>
            <a:avLst/>
            <a:gdLst/>
            <a:ahLst/>
            <a:cxnLst/>
            <a:rect r="r" b="b" t="t" l="l"/>
            <a:pathLst>
              <a:path h="5647357" w="5647357">
                <a:moveTo>
                  <a:pt x="0" y="0"/>
                </a:moveTo>
                <a:lnTo>
                  <a:pt x="5647357" y="0"/>
                </a:lnTo>
                <a:lnTo>
                  <a:pt x="5647357" y="5647357"/>
                </a:lnTo>
                <a:lnTo>
                  <a:pt x="0" y="56473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726698" y="2036689"/>
            <a:ext cx="5747756" cy="5647357"/>
          </a:xfrm>
          <a:custGeom>
            <a:avLst/>
            <a:gdLst/>
            <a:ahLst/>
            <a:cxnLst/>
            <a:rect r="r" b="b" t="t" l="l"/>
            <a:pathLst>
              <a:path h="5647357" w="5747756">
                <a:moveTo>
                  <a:pt x="0" y="0"/>
                </a:moveTo>
                <a:lnTo>
                  <a:pt x="5747756" y="0"/>
                </a:lnTo>
                <a:lnTo>
                  <a:pt x="5747756" y="5647357"/>
                </a:lnTo>
                <a:lnTo>
                  <a:pt x="0" y="56473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336" t="0" r="-8209" b="-15565"/>
            </a:stretch>
          </a:blipFill>
        </p:spPr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0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4198620"/>
            <a:ext cx="18288000" cy="1784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  <a:spcBef>
                <a:spcPct val="0"/>
              </a:spcBef>
            </a:pPr>
            <a:r>
              <a:rPr lang="en-US" sz="5099" spc="392">
                <a:solidFill>
                  <a:srgbClr val="192465"/>
                </a:solidFill>
                <a:latin typeface="Special Elite"/>
              </a:rPr>
              <a:t>MAINTENANT, NOUS NOUS CONNAISSONS UN PEU MIEUX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8350900" y="7672099"/>
            <a:ext cx="1586201" cy="1586201"/>
          </a:xfrm>
          <a:custGeom>
            <a:avLst/>
            <a:gdLst/>
            <a:ahLst/>
            <a:cxnLst/>
            <a:rect r="r" b="b" t="t" l="l"/>
            <a:pathLst>
              <a:path h="1586201" w="1586201">
                <a:moveTo>
                  <a:pt x="0" y="0"/>
                </a:moveTo>
                <a:lnTo>
                  <a:pt x="1586200" y="0"/>
                </a:lnTo>
                <a:lnTo>
                  <a:pt x="1586200" y="1586201"/>
                </a:lnTo>
                <a:lnTo>
                  <a:pt x="0" y="15862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DAFt110D_oo</dc:identifier>
  <dcterms:modified xsi:type="dcterms:W3CDTF">2011-08-01T06:04:30Z</dcterms:modified>
  <cp:revision>1</cp:revision>
  <dc:title>dinámica presentación choisir entre deux</dc:title>
</cp:coreProperties>
</file>